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47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31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5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98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42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53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81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10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53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2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10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45C5-7301-4B57-ACAD-376171E445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DD2CD-2E33-4184-AA0F-D72C9638F2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27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7" r="1" b="24793"/>
          <a:stretch/>
        </p:blipFill>
        <p:spPr>
          <a:xfrm>
            <a:off x="-70337" y="-1"/>
            <a:ext cx="12270316" cy="688144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2030" y="855784"/>
            <a:ext cx="11512062" cy="5767754"/>
          </a:xfrm>
        </p:spPr>
        <p:txBody>
          <a:bodyPr>
            <a:noAutofit/>
          </a:bodyPr>
          <a:lstStyle/>
          <a:p>
            <a:r>
              <a:rPr kumimoji="1" lang="ja-JP" altLang="en-US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第</a:t>
            </a:r>
            <a:r>
              <a:rPr kumimoji="1" lang="en-US" altLang="ja-JP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113</a:t>
            </a:r>
            <a:r>
              <a:rPr kumimoji="1" lang="ja-JP" altLang="en-US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回</a:t>
            </a:r>
            <a: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/>
            </a:r>
            <a:b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</a:br>
            <a:r>
              <a:rPr kumimoji="1" lang="ja-JP" alt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看護師国家試験</a:t>
            </a:r>
            <a: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/>
            </a:r>
            <a:b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</a:br>
            <a: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2023</a:t>
            </a:r>
            <a:r>
              <a:rPr kumimoji="1" lang="ja-JP" alt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年度卒業生</a:t>
            </a:r>
            <a: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/>
            </a:r>
            <a:b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</a:br>
            <a:r>
              <a:rPr kumimoji="1" lang="ja-JP" altLang="en-US" sz="1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全員</a:t>
            </a:r>
            <a:r>
              <a:rPr kumimoji="1" lang="ja-JP" altLang="en-US" sz="11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合格</a:t>
            </a:r>
            <a: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/>
            </a:r>
            <a:br>
              <a:rPr kumimoji="1" lang="en-US" altLang="ja-JP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</a:br>
            <a:r>
              <a:rPr kumimoji="1" lang="ja-JP" alt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おめでとう</a:t>
            </a:r>
            <a:r>
              <a:rPr kumimoji="1" lang="ja-JP" alt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ございます</a:t>
            </a:r>
            <a:endParaRPr kumimoji="1" lang="ja-JP" alt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963" b="95571" l="3925" r="97196">
                        <a14:foregroundMark x1="25794" y1="36131" x2="47664" y2="33333"/>
                        <a14:foregroundMark x1="24673" y1="33333" x2="37570" y2="51515"/>
                        <a14:foregroundMark x1="27664" y1="34033" x2="28224" y2="36830"/>
                        <a14:foregroundMark x1="36449" y1="65501" x2="67103" y2="65501"/>
                        <a14:foregroundMark x1="40000" y1="57343" x2="65234" y2="60373"/>
                        <a14:foregroundMark x1="44112" y1="44289" x2="63551" y2="48718"/>
                        <a14:foregroundMark x1="47664" y1="49417" x2="31215" y2="69231"/>
                        <a14:foregroundMark x1="33458" y1="79487" x2="60000" y2="82284"/>
                        <a14:foregroundMark x1="36449" y1="75758" x2="66355" y2="79487"/>
                        <a14:foregroundMark x1="28224" y1="72028" x2="77009" y2="65501"/>
                        <a14:foregroundMark x1="33458" y1="82284" x2="62991" y2="75058"/>
                        <a14:foregroundMark x1="31215" y1="64802" x2="77009" y2="44289"/>
                        <a14:foregroundMark x1="37009" y1="39860" x2="42243" y2="66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0"/>
            <a:ext cx="2221992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2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HG創英ﾌﾟﾚｾﾞﾝｽEB</vt:lpstr>
      <vt:lpstr>游ゴシック</vt:lpstr>
      <vt:lpstr>游ゴシック Light</vt:lpstr>
      <vt:lpstr>Arial</vt:lpstr>
      <vt:lpstr>Office テーマ</vt:lpstr>
      <vt:lpstr>第113回 看護師国家試験 2023年度卒業生 全員合格 おめでとうございます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第113回 　 看護師国家試験 全員合格 おめでとうございます</dc:title>
  <dc:creator>玉村 真弓</dc:creator>
  <cp:lastModifiedBy>玉村 真弓</cp:lastModifiedBy>
  <cp:revision>2</cp:revision>
  <dcterms:created xsi:type="dcterms:W3CDTF">2024-03-21T05:09:15Z</dcterms:created>
  <dcterms:modified xsi:type="dcterms:W3CDTF">2024-03-22T05:40:53Z</dcterms:modified>
</cp:coreProperties>
</file>